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17"/>
  </p:notesMasterIdLst>
  <p:handoutMasterIdLst>
    <p:handoutMasterId r:id="rId18"/>
  </p:handoutMasterIdLst>
  <p:sldIdLst>
    <p:sldId id="281" r:id="rId6"/>
    <p:sldId id="291" r:id="rId7"/>
    <p:sldId id="307" r:id="rId8"/>
    <p:sldId id="308" r:id="rId9"/>
    <p:sldId id="296" r:id="rId10"/>
    <p:sldId id="303" r:id="rId11"/>
    <p:sldId id="302" r:id="rId12"/>
    <p:sldId id="304" r:id="rId13"/>
    <p:sldId id="305" r:id="rId14"/>
    <p:sldId id="299" r:id="rId15"/>
    <p:sldId id="298" r:id="rId16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01/03/2018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01/03/2018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eo-hacker.com/wp-content/uploads/2016/02/SEO-Team-Meetings.jpg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Design Patterns</a:t>
            </a:r>
            <a:r>
              <a:rPr lang="es-CO" dirty="0" smtClean="0"/>
              <a:t> </a:t>
            </a:r>
            <a:r>
              <a:rPr lang="en-US" dirty="0" smtClean="0">
                <a:solidFill>
                  <a:srgbClr val="DE411B"/>
                </a:solidFill>
              </a:rPr>
              <a:t>CHALLENGE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Endava </a:t>
            </a:r>
            <a:r>
              <a:rPr lang="en-US" dirty="0" smtClean="0"/>
              <a:t>bank</a:t>
            </a:r>
            <a:r>
              <a:rPr lang="en-US" smtClean="0"/>
              <a:t>,  </a:t>
            </a:r>
            <a:r>
              <a:rPr lang="en-US" dirty="0" smtClean="0"/>
              <a:t>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22"/>
          </p:nvPr>
        </p:nvPicPr>
        <p:blipFill>
          <a:blip r:embed="rId2"/>
          <a:stretch>
            <a:fillRect/>
          </a:stretch>
        </p:blipFill>
        <p:spPr>
          <a:xfrm>
            <a:off x="3888266" y="1604513"/>
            <a:ext cx="4477109" cy="44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 smtClean="0"/>
              <a:t>Eduardo galeano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Application management</a:t>
            </a:r>
            <a:endParaRPr lang="en-GB" dirty="0"/>
          </a:p>
        </p:txBody>
      </p:sp>
      <p:sp>
        <p:nvSpPr>
          <p:cNvPr id="7" name="Content Placeholder 3"/>
          <p:cNvSpPr>
            <a:spLocks noGrp="1"/>
          </p:cNvSpPr>
          <p:nvPr>
            <p:ph idx="21"/>
          </p:nvPr>
        </p:nvSpPr>
        <p:spPr>
          <a:xfrm>
            <a:off x="5595999" y="4384011"/>
            <a:ext cx="5038524" cy="448637"/>
          </a:xfrm>
        </p:spPr>
        <p:txBody>
          <a:bodyPr/>
          <a:lstStyle/>
          <a:p>
            <a:r>
              <a:rPr lang="en-GB" dirty="0" smtClean="0"/>
              <a:t>Luis Zarate</a:t>
            </a:r>
            <a:endParaRPr lang="en-GB" dirty="0"/>
          </a:p>
        </p:txBody>
      </p:sp>
      <p:sp>
        <p:nvSpPr>
          <p:cNvPr id="8" name="Content Placeholder 5"/>
          <p:cNvSpPr>
            <a:spLocks noGrp="1"/>
          </p:cNvSpPr>
          <p:nvPr>
            <p:ph idx="23"/>
          </p:nvPr>
        </p:nvSpPr>
        <p:spPr>
          <a:xfrm>
            <a:off x="5595999" y="4832649"/>
            <a:ext cx="5038524" cy="21024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idx="21"/>
          </p:nvPr>
        </p:nvSpPr>
        <p:spPr>
          <a:xfrm>
            <a:off x="5595993" y="5272534"/>
            <a:ext cx="5038524" cy="448637"/>
          </a:xfrm>
        </p:spPr>
        <p:txBody>
          <a:bodyPr/>
          <a:lstStyle/>
          <a:p>
            <a:r>
              <a:rPr lang="en-GB" dirty="0" smtClean="0"/>
              <a:t>Sebastian puerto</a:t>
            </a:r>
            <a:endParaRPr lang="en-GB" dirty="0"/>
          </a:p>
        </p:txBody>
      </p:sp>
      <p:sp>
        <p:nvSpPr>
          <p:cNvPr id="10" name="Content Placeholder 5"/>
          <p:cNvSpPr>
            <a:spLocks noGrp="1"/>
          </p:cNvSpPr>
          <p:nvPr>
            <p:ph idx="23"/>
          </p:nvPr>
        </p:nvSpPr>
        <p:spPr>
          <a:xfrm>
            <a:off x="5595993" y="5721172"/>
            <a:ext cx="5038524" cy="21024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devops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</a:p>
          <a:p>
            <a:r>
              <a:rPr lang="en-US" dirty="0" smtClean="0"/>
              <a:t>CRDU</a:t>
            </a:r>
            <a:r>
              <a:rPr lang="es-CO" dirty="0" smtClean="0"/>
              <a:t> </a:t>
            </a:r>
            <a:r>
              <a:rPr lang="en-US" dirty="0" smtClean="0"/>
              <a:t>Functionality</a:t>
            </a:r>
          </a:p>
          <a:p>
            <a:r>
              <a:rPr lang="es-CO" dirty="0" smtClean="0">
                <a:solidFill>
                  <a:srgbClr val="DE411B"/>
                </a:solidFill>
              </a:rPr>
              <a:t>ANSWERS</a:t>
            </a:r>
            <a:endParaRPr lang="en-US" dirty="0" smtClean="0">
              <a:solidFill>
                <a:srgbClr val="DE411B"/>
              </a:solidFill>
            </a:endParaRPr>
          </a:p>
          <a:p>
            <a:r>
              <a:rPr lang="en-US" dirty="0" smtClean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2200195" y="2173112"/>
            <a:ext cx="3267235" cy="448637"/>
          </a:xfrm>
        </p:spPr>
        <p:txBody>
          <a:bodyPr/>
          <a:lstStyle/>
          <a:p>
            <a:r>
              <a:rPr lang="en-US" dirty="0" smtClean="0"/>
              <a:t>How do we work as a team?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6985987" y="2173112"/>
            <a:ext cx="3638470" cy="448637"/>
          </a:xfrm>
        </p:spPr>
        <p:txBody>
          <a:bodyPr>
            <a:normAutofit/>
          </a:bodyPr>
          <a:lstStyle/>
          <a:p>
            <a:r>
              <a:rPr lang="en-US" dirty="0" smtClean="0"/>
              <a:t>How do we develop the challenge?</a:t>
            </a:r>
            <a:endParaRPr lang="en-US" dirty="0"/>
          </a:p>
        </p:txBody>
      </p:sp>
      <p:pic>
        <p:nvPicPr>
          <p:cNvPr id="9" name="Picture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000" y="3289757"/>
            <a:ext cx="2969623" cy="2227217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985987" y="3222207"/>
            <a:ext cx="3638470" cy="802271"/>
          </a:xfrm>
        </p:spPr>
        <p:txBody>
          <a:bodyPr/>
          <a:lstStyle/>
          <a:p>
            <a:pPr lvl="1"/>
            <a:r>
              <a:rPr lang="en-US" dirty="0" smtClean="0"/>
              <a:t>Data Base structure</a:t>
            </a:r>
          </a:p>
          <a:p>
            <a:pPr lvl="1"/>
            <a:r>
              <a:rPr lang="en-GB" dirty="0" smtClean="0"/>
              <a:t>Logic functionality</a:t>
            </a:r>
          </a:p>
          <a:p>
            <a:pPr lvl="1"/>
            <a:r>
              <a:rPr lang="en-GB" dirty="0" smtClean="0"/>
              <a:t>Manual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5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9"/>
          </p:nvPr>
        </p:nvSpPr>
        <p:spPr>
          <a:xfrm>
            <a:off x="1054077" y="3149280"/>
            <a:ext cx="9831977" cy="840230"/>
          </a:xfrm>
        </p:spPr>
        <p:txBody>
          <a:bodyPr/>
          <a:lstStyle/>
          <a:p>
            <a:r>
              <a:rPr lang="en-US" sz="5400" dirty="0" smtClean="0"/>
              <a:t>CRDU FUNCTIONALITY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470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What tool or command did you use to ignore the .idea files?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2171191" y="3951161"/>
            <a:ext cx="2781810" cy="487487"/>
          </a:xfrm>
        </p:spPr>
        <p:txBody>
          <a:bodyPr/>
          <a:lstStyle/>
          <a:p>
            <a:r>
              <a:rPr lang="en-US" dirty="0" smtClean="0"/>
              <a:t>The .</a:t>
            </a:r>
            <a:r>
              <a:rPr lang="en-US" dirty="0"/>
              <a:t>g</a:t>
            </a:r>
            <a:r>
              <a:rPr lang="en-US" dirty="0" smtClean="0"/>
              <a:t>itignore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87" y="3351943"/>
            <a:ext cx="48863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1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8690" y="1534209"/>
            <a:ext cx="9831977" cy="614883"/>
          </a:xfrm>
        </p:spPr>
        <p:txBody>
          <a:bodyPr/>
          <a:lstStyle/>
          <a:p>
            <a:r>
              <a:rPr lang="en-US" dirty="0" smtClean="0"/>
              <a:t>Could you described the second commit done in the repository in order to know: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142740" y="3009272"/>
            <a:ext cx="2315085" cy="325562"/>
          </a:xfrm>
        </p:spPr>
        <p:txBody>
          <a:bodyPr/>
          <a:lstStyle/>
          <a:p>
            <a:r>
              <a:rPr lang="en-US" dirty="0" smtClean="0"/>
              <a:t>The</a:t>
            </a:r>
            <a:r>
              <a:rPr lang="es-CO" dirty="0" smtClean="0"/>
              <a:t> Git log </a:t>
            </a:r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3"/>
          </p:nvPr>
        </p:nvSpPr>
        <p:spPr>
          <a:xfrm>
            <a:off x="1210832" y="2163233"/>
            <a:ext cx="9831977" cy="424732"/>
          </a:xfrm>
        </p:spPr>
        <p:txBody>
          <a:bodyPr/>
          <a:lstStyle/>
          <a:p>
            <a:r>
              <a:rPr lang="en-US" dirty="0" smtClean="0"/>
              <a:t>Commit ID, Author, Date and Message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87" y="2791548"/>
            <a:ext cx="4238625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5572"/>
            <a:ext cx="12191999" cy="23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6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How do you be able to know the changes done to a file?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1018666" y="3927500"/>
            <a:ext cx="3943860" cy="487487"/>
          </a:xfrm>
        </p:spPr>
        <p:txBody>
          <a:bodyPr/>
          <a:lstStyle/>
          <a:p>
            <a:r>
              <a:rPr lang="en-US" dirty="0" smtClean="0"/>
              <a:t>The</a:t>
            </a:r>
            <a:r>
              <a:rPr lang="es-CO" dirty="0" smtClean="0"/>
              <a:t> </a:t>
            </a:r>
            <a:r>
              <a:rPr lang="en-US" dirty="0" smtClean="0"/>
              <a:t>git</a:t>
            </a:r>
            <a:r>
              <a:rPr lang="es-CO" dirty="0" smtClean="0"/>
              <a:t> status </a:t>
            </a:r>
            <a:r>
              <a:rPr lang="en-US" dirty="0" smtClean="0"/>
              <a:t>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5" y="2472037"/>
            <a:ext cx="5405437" cy="38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3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s-CO" dirty="0" smtClean="0"/>
              <a:t> </a:t>
            </a:r>
            <a:r>
              <a:rPr lang="en-US" dirty="0" smtClean="0"/>
              <a:t>you used merge or rebase? Why have you chosen it</a:t>
            </a:r>
            <a:r>
              <a:rPr lang="es-CO" dirty="0" smtClean="0"/>
              <a:t>?</a:t>
            </a:r>
            <a:endParaRPr lang="en-US" dirty="0" smtClean="0"/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4423189" y="2585550"/>
            <a:ext cx="3422978" cy="610496"/>
          </a:xfrm>
        </p:spPr>
        <p:txBody>
          <a:bodyPr/>
          <a:lstStyle/>
          <a:p>
            <a:r>
              <a:rPr lang="es-CO" sz="2400" dirty="0" smtClean="0"/>
              <a:t>Rebase –i HEAD ~ #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90" y="3196046"/>
            <a:ext cx="57435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7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8690" y="1534209"/>
            <a:ext cx="9831977" cy="757130"/>
          </a:xfrm>
        </p:spPr>
        <p:txBody>
          <a:bodyPr/>
          <a:lstStyle/>
          <a:p>
            <a:r>
              <a:rPr lang="en-US" dirty="0" smtClean="0"/>
              <a:t>What commands did you use thorough all the challenge? Why did you use them?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1218690" y="2724887"/>
            <a:ext cx="3187847" cy="1201232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Git add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Git commit –am “comment”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Git pull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Git push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Git </a:t>
            </a:r>
            <a:r>
              <a:rPr lang="en-US" dirty="0" smtClean="0"/>
              <a:t>diff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Git </a:t>
            </a:r>
            <a:r>
              <a:rPr lang="en-US" dirty="0" smtClean="0"/>
              <a:t>branch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Git status</a:t>
            </a:r>
          </a:p>
        </p:txBody>
      </p:sp>
    </p:spTree>
    <p:extLst>
      <p:ext uri="{BB962C8B-B14F-4D97-AF65-F5344CB8AC3E}">
        <p14:creationId xmlns:p14="http://schemas.microsoft.com/office/powerpoint/2010/main" val="1562519911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BAAD7C9E6E745B7FEE6CC7DC24E33" ma:contentTypeVersion="0" ma:contentTypeDescription="Create a new document." ma:contentTypeScope="" ma:versionID="bcc4530fba5faa5e1c6226d6341d4ae9">
  <xsd:schema xmlns:xsd="http://www.w3.org/2001/XMLSchema" xmlns:xs="http://www.w3.org/2001/XMLSchema" xmlns:p="http://schemas.microsoft.com/office/2006/metadata/properties" xmlns:ns2="4e7e4dd7-87a7-44ed-a117-880e36b8a711" targetNamespace="http://schemas.microsoft.com/office/2006/metadata/properties" ma:root="true" ma:fieldsID="92143b6738aaad5a27d8fc4d0e9aeb7f" ns2:_=""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e7e4dd7-87a7-44ed-a117-880e36b8a711">WMENFUZ2NZA5-29392445-8589</_dlc_DocId>
    <_dlc_DocIdUrl xmlns="4e7e4dd7-87a7-44ed-a117-880e36b8a711">
      <Url>https://one.endava.com/Group/SalesAndMarketing/_layouts/15/DocIdRedir.aspx?ID=WMENFUZ2NZA5-29392445-8589</Url>
      <Description>WMENFUZ2NZA5-29392445-8589</Description>
    </_dlc_DocIdUrl>
  </documentManagement>
</p:properties>
</file>

<file path=customXml/itemProps1.xml><?xml version="1.0" encoding="utf-8"?>
<ds:datastoreItem xmlns:ds="http://schemas.openxmlformats.org/officeDocument/2006/customXml" ds:itemID="{EBC57224-B575-4CEF-909E-36764AD2B88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8EB9DC28-FC5A-4BF8-B23A-4776689879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4e7e4dd7-87a7-44ed-a117-880e36b8a711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214</TotalTime>
  <Words>172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Design Patterns CHALLENGE</vt:lpstr>
      <vt:lpstr>agenda</vt:lpstr>
      <vt:lpstr>description</vt:lpstr>
      <vt:lpstr>PowerPoint Presentation</vt:lpstr>
      <vt:lpstr>answers</vt:lpstr>
      <vt:lpstr>answers</vt:lpstr>
      <vt:lpstr>answers</vt:lpstr>
      <vt:lpstr>answers</vt:lpstr>
      <vt:lpstr>answers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Sebastian Puerto</cp:lastModifiedBy>
  <cp:revision>18</cp:revision>
  <cp:lastPrinted>2015-07-09T12:46:33Z</cp:lastPrinted>
  <dcterms:created xsi:type="dcterms:W3CDTF">2017-02-27T09:06:14Z</dcterms:created>
  <dcterms:modified xsi:type="dcterms:W3CDTF">2018-03-01T14:46:50Z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0x01010053FBAAD7C9E6E745B7FEE6CC7DC24E33</vt:lpwstr>
  </property>
  <property fmtid="{D5CDD505-2E9C-101B-9397-08002B2CF9AE}" pid="3" name="_dlc_DocIdItemGuid">
    <vt:lpwstr>b31bafd3-3c2c-442e-bbbb-25765d6fab2c</vt:lpwstr>
  </property>
</Properties>
</file>